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FD459B-46F6-4BF0-BD2A-0653540BC0F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F230A2-6EC6-499D-BBD3-48D959D7CA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D459B-46F6-4BF0-BD2A-0653540BC0F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230A2-6EC6-499D-BBD3-48D959D7C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FFD459B-46F6-4BF0-BD2A-0653540BC0F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F230A2-6EC6-499D-BBD3-48D959D7C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D459B-46F6-4BF0-BD2A-0653540BC0F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230A2-6EC6-499D-BBD3-48D959D7C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FD459B-46F6-4BF0-BD2A-0653540BC0F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BF230A2-6EC6-499D-BBD3-48D959D7CA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D459B-46F6-4BF0-BD2A-0653540BC0F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230A2-6EC6-499D-BBD3-48D959D7C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D459B-46F6-4BF0-BD2A-0653540BC0F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230A2-6EC6-499D-BBD3-48D959D7C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D459B-46F6-4BF0-BD2A-0653540BC0F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230A2-6EC6-499D-BBD3-48D959D7C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FD459B-46F6-4BF0-BD2A-0653540BC0F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230A2-6EC6-499D-BBD3-48D959D7C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D459B-46F6-4BF0-BD2A-0653540BC0F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230A2-6EC6-499D-BBD3-48D959D7C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D459B-46F6-4BF0-BD2A-0653540BC0F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230A2-6EC6-499D-BBD3-48D959D7CA1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FFD459B-46F6-4BF0-BD2A-0653540BC0F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F230A2-6EC6-499D-BBD3-48D959D7CA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Формирование  УУД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регулятивные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В широком значении термин «универсальные учебные действия» означает умение учиться, т.е. способность субъекта к саморазвитию и самосовершенство</a:t>
            </a:r>
            <a:r>
              <a:rPr lang="ru-RU" dirty="0" smtClean="0"/>
              <a:t>ванию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r>
              <a:rPr lang="ru-RU" dirty="0" smtClean="0"/>
              <a:t>В составе основных видов универсальных учебных действий, диктуемом ключевыми целями общего образования, можно выделить четыре блока:</a:t>
            </a:r>
          </a:p>
          <a:p>
            <a:r>
              <a:rPr lang="ru-RU" dirty="0" smtClean="0"/>
              <a:t>1) </a:t>
            </a:r>
            <a:r>
              <a:rPr lang="ru-RU" b="1" i="1" dirty="0" smtClean="0"/>
              <a:t>личностный</a:t>
            </a:r>
            <a:r>
              <a:rPr lang="ru-RU" b="1" dirty="0" smtClean="0"/>
              <a:t>;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</a:t>
            </a:r>
            <a:r>
              <a:rPr lang="ru-RU" b="1" i="1" dirty="0" smtClean="0"/>
              <a:t>регулятивный</a:t>
            </a:r>
            <a:r>
              <a:rPr lang="ru-RU" b="1" dirty="0" smtClean="0"/>
              <a:t> </a:t>
            </a:r>
            <a:r>
              <a:rPr lang="ru-RU" dirty="0" smtClean="0"/>
              <a:t>(включающий также действия </a:t>
            </a:r>
            <a:r>
              <a:rPr lang="ru-RU" b="1" i="1" dirty="0" err="1" smtClean="0"/>
              <a:t>саморегуляции</a:t>
            </a:r>
            <a:r>
              <a:rPr lang="ru-RU" i="1" dirty="0" smtClean="0"/>
              <a:t>)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3) </a:t>
            </a:r>
            <a:r>
              <a:rPr lang="ru-RU" b="1" i="1" dirty="0" smtClean="0"/>
              <a:t>познавательный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4) </a:t>
            </a:r>
            <a:r>
              <a:rPr lang="ru-RU" b="1" i="1" dirty="0" smtClean="0"/>
              <a:t>коммуникативный</a:t>
            </a:r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011680"/>
            <a:ext cx="7239000" cy="4846320"/>
          </a:xfrm>
        </p:spPr>
        <p:txBody>
          <a:bodyPr/>
          <a:lstStyle/>
          <a:p>
            <a:r>
              <a:rPr lang="ru-RU" sz="3200" dirty="0" smtClean="0"/>
              <a:t>-  </a:t>
            </a:r>
            <a:r>
              <a:rPr lang="ru-RU" sz="3200" i="1" dirty="0" err="1" smtClean="0"/>
              <a:t>целеполагание</a:t>
            </a:r>
            <a:r>
              <a:rPr lang="ru-RU" sz="3200" dirty="0" smtClean="0"/>
              <a:t> как постановка учебной задачи на основе соотнесения того, что уже известно и усвоено учащимся, и того, что еще неизвестно;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- п</a:t>
            </a:r>
            <a:r>
              <a:rPr lang="ru-RU" sz="3200" i="1" dirty="0" smtClean="0"/>
              <a:t>ланирование</a:t>
            </a:r>
            <a:r>
              <a:rPr lang="ru-RU" sz="3200" dirty="0" smtClean="0"/>
              <a:t> – определение последовательности промежуточных целей с учетом конечного результата; составление плана и последовательности действий; 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7599040" cy="6286480"/>
          </a:xfrm>
        </p:spPr>
        <p:txBody>
          <a:bodyPr/>
          <a:lstStyle/>
          <a:p>
            <a:r>
              <a:rPr lang="ru-RU" dirty="0" smtClean="0"/>
              <a:t>- </a:t>
            </a:r>
            <a:r>
              <a:rPr lang="ru-RU" sz="3200" i="1" dirty="0" smtClean="0"/>
              <a:t>контроль</a:t>
            </a:r>
            <a:r>
              <a:rPr lang="ru-RU" sz="3200" dirty="0" smtClean="0"/>
              <a:t> в форме сличения способа действия и его результата с заданным эталоном с целью обнаружения отклонений и отличий от эталона;</a:t>
            </a:r>
          </a:p>
          <a:p>
            <a:r>
              <a:rPr lang="ru-RU" sz="3200" dirty="0" smtClean="0"/>
              <a:t>- </a:t>
            </a:r>
            <a:r>
              <a:rPr lang="ru-RU" sz="3200" i="1" dirty="0" smtClean="0"/>
              <a:t>коррекция</a:t>
            </a:r>
            <a:r>
              <a:rPr lang="ru-RU" sz="3200" dirty="0" smtClean="0"/>
              <a:t> – внесение необходимых дополнений и корректив в план и способ действия в случае расхождения эталона, реального действия и его продукта; 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-  </a:t>
            </a:r>
            <a:r>
              <a:rPr lang="ru-RU" sz="3200" i="1" dirty="0" smtClean="0"/>
              <a:t>оценка</a:t>
            </a:r>
            <a:r>
              <a:rPr lang="ru-RU" sz="3200" dirty="0" smtClean="0"/>
              <a:t> - выделение и осознание учащимся того, что уже усвоено и что еще подлежит усвоению, осознание качества и уровня усвоения. 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 </a:t>
            </a:r>
            <a:r>
              <a:rPr lang="ru-RU" sz="3200" dirty="0" smtClean="0"/>
              <a:t>волевая </a:t>
            </a:r>
            <a:r>
              <a:rPr lang="ru-RU" sz="3200" i="1" dirty="0" err="1" smtClean="0"/>
              <a:t>саморегуляция</a:t>
            </a:r>
            <a:r>
              <a:rPr lang="ru-RU" sz="3200" dirty="0" smtClean="0"/>
              <a:t> как способность к мобилизации сил и энергии; способность к волевому усилию  - к выбору в ситуации мотивационного конфликта и  к преодолению препятствий.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</TotalTime>
  <Words>206</Words>
  <Application>Microsoft Office PowerPoint</Application>
  <PresentationFormat>Экран (4:3)</PresentationFormat>
  <Paragraphs>14</Paragraphs>
  <Slides>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Формирование  УУД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 УУД</dc:title>
  <dc:creator>Оля</dc:creator>
  <cp:lastModifiedBy>Оля</cp:lastModifiedBy>
  <cp:revision>3</cp:revision>
  <dcterms:created xsi:type="dcterms:W3CDTF">2014-02-25T02:38:10Z</dcterms:created>
  <dcterms:modified xsi:type="dcterms:W3CDTF">2014-02-25T02:59:43Z</dcterms:modified>
</cp:coreProperties>
</file>